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2D628D-766C-4C3A-BEDC-E050511C20A3}" v="1" dt="2021-07-08T09:29:12.5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110" d="100"/>
          <a:sy n="110" d="100"/>
        </p:scale>
        <p:origin x="6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8/5/2021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8/5/2021</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8/5/2021</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2021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1954381"/>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322171"/>
            <a:ext cx="2857916"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408" y="2869333"/>
            <a:ext cx="2941410" cy="58477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874446"/>
            <a:ext cx="5674368" cy="2990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KenesDocumentTypeId xmlns="eb3f7de7-c935-4ca6-a12c-1f73773710ec" xsi:nil="true"/>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80A3CFF6112134C86BFB56E3B174A14" ma:contentTypeVersion="13" ma:contentTypeDescription="Create a new document." ma:contentTypeScope="" ma:versionID="468dd992addc4b6ba7fe8615e903c55d">
  <xsd:schema xmlns:xsd="http://www.w3.org/2001/XMLSchema" xmlns:xs="http://www.w3.org/2001/XMLSchema" xmlns:p="http://schemas.microsoft.com/office/2006/metadata/properties" xmlns:ns1="http://schemas.microsoft.com/sharepoint/v3" xmlns:ns2="eb3f7de7-c935-4ca6-a12c-1f73773710ec" xmlns:ns3="ccd3dbb2-8216-4e17-b386-3b3b6c95fbdd" targetNamespace="http://schemas.microsoft.com/office/2006/metadata/properties" ma:root="true" ma:fieldsID="1092a0e00935a107c97dcdea928aa8d7" ns1:_="" ns2:_="" ns3:_="">
    <xsd:import namespace="http://schemas.microsoft.com/sharepoint/v3"/>
    <xsd:import namespace="eb3f7de7-c935-4ca6-a12c-1f73773710ec"/>
    <xsd:import namespace="ccd3dbb2-8216-4e17-b386-3b3b6c95fbdd"/>
    <xsd:element name="properties">
      <xsd:complexType>
        <xsd:sequence>
          <xsd:element name="documentManagement">
            <xsd:complexType>
              <xsd:all>
                <xsd:element ref="ns1:PublishingStartDate" minOccurs="0"/>
                <xsd:element ref="ns1:PublishingExpirationDate" minOccurs="0"/>
                <xsd:element ref="ns2:KenesDocumentTypeId" minOccurs="0"/>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KenesDocumentTypeId" ma:index="10" nillable="true" ma:displayName="KenesDocumentTypeId" ma:list="{5ca2ab15-5c4e-45db-95e6-5cb4dd45d1b1}" ma:internalName="KenesDocumentTypeId" ma:showField="Title" ma:web="eb3f7de7-c935-4ca6-a12c-1f73773710ec">
      <xsd:simpleType>
        <xsd:restriction base="dms:Lookup"/>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description="" ma:internalName="SharedWithDetails" ma:readOnly="true">
      <xsd:simpleType>
        <xsd:restriction base="dms:Note">
          <xsd:maxLength value="255"/>
        </xsd:restriction>
      </xsd:simpleType>
    </xsd:element>
    <xsd:element name="LastSharedByUser" ma:index="13" nillable="true" ma:displayName="Last Shared By User" ma:description="" ma:internalName="LastSharedByUser" ma:readOnly="true">
      <xsd:simpleType>
        <xsd:restriction base="dms:Note">
          <xsd:maxLength value="255"/>
        </xsd:restriction>
      </xsd:simpleType>
    </xsd:element>
    <xsd:element name="LastSharedByTime" ma:index="1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ccd3dbb2-8216-4e17-b386-3b3b6c95fbdd" elementFormDefault="qualified">
    <xsd:import namespace="http://schemas.microsoft.com/office/2006/documentManagement/types"/>
    <xsd:import namespace="http://schemas.microsoft.com/office/infopath/2007/PartnerControls"/>
    <xsd:element name="MediaServiceMetadata" ma:index="15" nillable="true" ma:displayName="MediaServiceMetadata" ma:description="" ma:hidden="true" ma:internalName="MediaServiceMetadata" ma:readOnly="true">
      <xsd:simpleType>
        <xsd:restriction base="dms:Note"/>
      </xsd:simpleType>
    </xsd:element>
    <xsd:element name="MediaServiceFastMetadata" ma:index="16" nillable="true" ma:displayName="MediaServiceFastMetadata" ma:description="" ma:hidden="true" ma:internalName="MediaServiceFastMetadata" ma:readOnly="true">
      <xsd:simpleType>
        <xsd:restriction base="dms:Note"/>
      </xsd:simpleType>
    </xsd:element>
    <xsd:element name="MediaServiceDateTaken" ma:index="17" nillable="true" ma:displayName="MediaServiceDateTaken" ma:hidden="true" ma:internalName="MediaServiceDateTaken" ma:readOnly="true">
      <xsd:simpleType>
        <xsd:restriction base="dms:Text"/>
      </xsd:simpleType>
    </xsd:element>
    <xsd:element name="MediaServiceAutoTags" ma:index="18" nillable="true" ma:displayName="Tags" ma:internalName="MediaServiceAutoTags"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DE64263-51AE-4A29-A1ED-D59581A64D84}">
  <ds:schemaRefs>
    <ds:schemaRef ds:uri="http://schemas.microsoft.com/sharepoint/v3/contenttype/forms"/>
  </ds:schemaRefs>
</ds:datastoreItem>
</file>

<file path=customXml/itemProps2.xml><?xml version="1.0" encoding="utf-8"?>
<ds:datastoreItem xmlns:ds="http://schemas.openxmlformats.org/officeDocument/2006/customXml" ds:itemID="{2B1B332F-071E-400A-B703-A87583CFA09F}">
  <ds:schemaRefs>
    <ds:schemaRef ds:uri="eb3f7de7-c935-4ca6-a12c-1f73773710ec"/>
    <ds:schemaRef ds:uri="http://purl.org/dc/dcmitype/"/>
    <ds:schemaRef ds:uri="http://schemas.microsoft.com/office/infopath/2007/PartnerControls"/>
    <ds:schemaRef ds:uri="ccd3dbb2-8216-4e17-b386-3b3b6c95fbdd"/>
    <ds:schemaRef ds:uri="http://schemas.microsoft.com/office/2006/documentManagement/types"/>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E8DDD6AD-A090-41E8-8204-47A8ABF304E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ccd3dbb2-8216-4e17-b386-3b3b6c95fb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931</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2021-08-04T21:56:02Z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0x010100C80A3CFF6112134C86BFB56E3B174A14</vt:lpwstr>
  </property>
</Properties>
</file>